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8"/>
  </p:notesMasterIdLst>
  <p:handoutMasterIdLst>
    <p:handoutMasterId r:id="rId19"/>
  </p:handoutMasterIdLst>
  <p:sldIdLst>
    <p:sldId id="353" r:id="rId5"/>
    <p:sldId id="381" r:id="rId6"/>
    <p:sldId id="377" r:id="rId7"/>
    <p:sldId id="378" r:id="rId8"/>
    <p:sldId id="389" r:id="rId9"/>
    <p:sldId id="379" r:id="rId10"/>
    <p:sldId id="385" r:id="rId11"/>
    <p:sldId id="384" r:id="rId12"/>
    <p:sldId id="388" r:id="rId13"/>
    <p:sldId id="387" r:id="rId14"/>
    <p:sldId id="382" r:id="rId15"/>
    <p:sldId id="386" r:id="rId16"/>
    <p:sldId id="376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89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1" autoAdjust="0"/>
    <p:restoredTop sz="86285" autoAdjust="0"/>
  </p:normalViewPr>
  <p:slideViewPr>
    <p:cSldViewPr snapToGrid="0" snapToObjects="1">
      <p:cViewPr varScale="1">
        <p:scale>
          <a:sx n="138" d="100"/>
          <a:sy n="138" d="100"/>
        </p:scale>
        <p:origin x="176" y="3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Resting slide</a:t>
            </a:r>
            <a:r>
              <a:rPr lang="en-US" baseline="0" dirty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to the Spring Boot’s auto-configuration magic is @EnableAutoConfiguration</a:t>
            </a:r>
            <a:r>
              <a:rPr lang="en-US" baseline="0" dirty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/>
          </a:p>
          <a:p>
            <a:r>
              <a:rPr lang="en-US" dirty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/>
          </a:p>
          <a:p>
            <a:r>
              <a:rPr lang="en-US" dirty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/>
          </a:p>
          <a:p>
            <a:r>
              <a:rPr lang="en-US" dirty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to the Spring Boot’s auto-configuration magic is @EnableAutoConfiguration</a:t>
            </a:r>
            <a:r>
              <a:rPr lang="en-US" baseline="0" dirty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/>
          </a:p>
          <a:p>
            <a:r>
              <a:rPr lang="en-US" dirty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/>
          </a:p>
          <a:p>
            <a:r>
              <a:rPr lang="en-US" dirty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/>
          </a:p>
          <a:p>
            <a:r>
              <a:rPr lang="en-US" dirty="0"/>
              <a:t>Typically AutoConfiguration classes are annotated with @Configuration to mark it as a Spring configuration class and annotated with @</a:t>
            </a:r>
            <a:r>
              <a:rPr lang="en-US" dirty="0" err="1"/>
              <a:t>EnableConfigurationProperties</a:t>
            </a:r>
            <a:r>
              <a:rPr lang="en-US" dirty="0"/>
              <a:t> to bind the customization properties and one or more Conditional bean registration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if HSQLDB is on your classpath,</a:t>
            </a:r>
            <a:r>
              <a:rPr lang="en-US" baseline="0" dirty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here we can see Tomcat</a:t>
            </a:r>
            <a:r>
              <a:rPr lang="en-US" baseline="0" dirty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@Configuration</a:t>
            </a:r>
            <a:r>
              <a:rPr lang="en-US" baseline="0" dirty="0"/>
              <a:t> + @EnableAutoConfiguration (optionally + @ComponentScan)</a:t>
            </a:r>
          </a:p>
          <a:p>
            <a:endParaRPr lang="en-US" baseline="0" dirty="0"/>
          </a:p>
          <a:p>
            <a:r>
              <a:rPr lang="en-US" baseline="0" dirty="0"/>
              <a:t>vs.</a:t>
            </a:r>
          </a:p>
          <a:p>
            <a:endParaRPr lang="en-US" baseline="0" dirty="0"/>
          </a:p>
          <a:p>
            <a:r>
              <a:rPr lang="en-US" dirty="0"/>
              <a:t>@SpringBootConfiguration</a:t>
            </a:r>
          </a:p>
          <a:p>
            <a:endParaRPr lang="en-US" dirty="0"/>
          </a:p>
          <a:p>
            <a:r>
              <a:rPr lang="en-US" dirty="0"/>
              <a:t>They</a:t>
            </a:r>
            <a:r>
              <a:rPr lang="en-US" baseline="0" dirty="0"/>
              <a:t> are equivalently the same (@ComponentScan is optional and allows you the developer to customize which bean are loaded from the classpath)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boot/tree/master/spring-boot-project/spring-boot-start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53066" y="1050285"/>
            <a:ext cx="3007137" cy="4159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In</a:t>
            </a:r>
            <a:r>
              <a:rPr lang="en-US" sz="1400" b="1" dirty="0"/>
              <a:t> </a:t>
            </a:r>
            <a:r>
              <a:rPr lang="en-US" sz="1400" b="1" dirty="0" err="1"/>
              <a:t>build.gradle</a:t>
            </a:r>
            <a:r>
              <a:rPr lang="en-US" sz="1400" dirty="0"/>
              <a:t>, specify</a:t>
            </a:r>
            <a:r>
              <a:rPr lang="en-US" sz="1400" b="1" dirty="0"/>
              <a:t> </a:t>
            </a:r>
            <a:r>
              <a:rPr lang="en-US" sz="1400" dirty="0"/>
              <a:t>a</a:t>
            </a:r>
            <a:r>
              <a:rPr lang="en-US" sz="1400" b="1" dirty="0"/>
              <a:t> </a:t>
            </a:r>
            <a:r>
              <a:rPr lang="en-US" sz="1400" dirty="0"/>
              <a:t>dependency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53065" y="2016488"/>
            <a:ext cx="3007138" cy="41592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Create </a:t>
            </a:r>
            <a:r>
              <a:rPr lang="en-US" sz="1400" b="1" dirty="0"/>
              <a:t>tasks</a:t>
            </a:r>
            <a:r>
              <a:rPr lang="en-US" sz="1400" dirty="0"/>
              <a:t> that </a:t>
            </a:r>
            <a:r>
              <a:rPr lang="en-US" sz="1400" b="1" dirty="0"/>
              <a:t>package</a:t>
            </a:r>
            <a:r>
              <a:rPr lang="en-US" sz="1400" dirty="0"/>
              <a:t>, </a:t>
            </a:r>
            <a:r>
              <a:rPr lang="en-US" sz="1400" b="1" dirty="0"/>
              <a:t>test</a:t>
            </a:r>
            <a:r>
              <a:rPr lang="en-US" sz="1400" dirty="0"/>
              <a:t> and </a:t>
            </a:r>
            <a:r>
              <a:rPr lang="en-US" sz="1400" b="1" dirty="0"/>
              <a:t>run</a:t>
            </a:r>
            <a:r>
              <a:rPr lang="en-US" sz="1400" dirty="0"/>
              <a:t> self-contained </a:t>
            </a:r>
            <a:r>
              <a:rPr lang="en-US" sz="1400" b="1" dirty="0"/>
              <a:t>executable artifacts 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19598" y="1289366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Automatically creates a dependency on Spring Boot and Tomcat application server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419598" y="2805728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/>
              <a:t>Dependency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1811E-12DD-9B43-B935-F90B6CFA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" y="1368378"/>
            <a:ext cx="2934323" cy="440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FDC1-EED7-304F-8F88-34AA3CDEC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" y="2432413"/>
            <a:ext cx="2934323" cy="20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Spring </a:t>
            </a:r>
            <a:r>
              <a:rPr lang="en-US" sz="1400" b="1" dirty="0"/>
              <a:t>REST annotation</a:t>
            </a:r>
            <a:r>
              <a:rPr lang="en-US" sz="1400" dirty="0"/>
              <a:t>, it tells Spring this is a ‘Controller’ and that any HTTP request to context ‘</a:t>
            </a:r>
            <a:r>
              <a:rPr lang="en-US" sz="1400" b="1" dirty="0"/>
              <a:t>/hello</a:t>
            </a:r>
            <a:r>
              <a:rPr lang="en-US" sz="1400" dirty="0"/>
              <a:t>’ should be directed to the hello method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Delegates to Spring Boots’ </a:t>
            </a:r>
            <a:r>
              <a:rPr lang="en-US" sz="1400" b="1" dirty="0"/>
              <a:t>SpringApplication</a:t>
            </a:r>
            <a:r>
              <a:rPr lang="en-US" sz="1400" dirty="0"/>
              <a:t> to bootstrap the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1F2E5-C54A-5C4D-8081-AE310F6F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381" y="990599"/>
            <a:ext cx="4411247" cy="35276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BD7760-354C-D34D-AB68-52026D6F1336}"/>
              </a:ext>
            </a:extLst>
          </p:cNvPr>
          <p:cNvCxnSpPr/>
          <p:nvPr/>
        </p:nvCxnSpPr>
        <p:spPr>
          <a:xfrm>
            <a:off x="3242733" y="2726267"/>
            <a:ext cx="3462866" cy="889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34FD8-0D38-304F-94D4-7CB215729FF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547533" y="1760696"/>
            <a:ext cx="3158066" cy="330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9395B0-76E6-A442-95AB-91D9484AFF50}"/>
              </a:ext>
            </a:extLst>
          </p:cNvPr>
          <p:cNvCxnSpPr>
            <a:cxnSpLocks/>
          </p:cNvCxnSpPr>
          <p:nvPr/>
        </p:nvCxnSpPr>
        <p:spPr>
          <a:xfrm flipH="1" flipV="1">
            <a:off x="1782619" y="3325337"/>
            <a:ext cx="766617" cy="212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D61C98-33FF-9348-B2EE-8F3972C469A6}"/>
              </a:ext>
            </a:extLst>
          </p:cNvPr>
          <p:cNvCxnSpPr/>
          <p:nvPr/>
        </p:nvCxnSpPr>
        <p:spPr>
          <a:xfrm flipH="1" flipV="1">
            <a:off x="1782618" y="2091268"/>
            <a:ext cx="544946" cy="1021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Takes an </a:t>
            </a:r>
            <a:r>
              <a:rPr lang="en-US" sz="1400" b="1" i="1" u="sng" dirty="0">
                <a:solidFill>
                  <a:srgbClr val="FFFFFF"/>
                </a:solidFill>
              </a:rPr>
              <a:t>opinionated</a:t>
            </a:r>
            <a:r>
              <a:rPr lang="en-US" sz="1400" dirty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Spring Boot favors convention over configuration and is designed </a:t>
            </a:r>
            <a:r>
              <a:rPr lang="en-US" sz="1400" b="1" i="1" u="sng" dirty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Provide a wizard for creating a starter project</a:t>
            </a:r>
          </a:p>
          <a:p>
            <a:endParaRPr lang="en-US" sz="1400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56912C1-E89C-FA4C-ADB9-0BBF3868E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67" y="1108074"/>
            <a:ext cx="5623903" cy="33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81094" y="1540933"/>
            <a:ext cx="4937760" cy="2455334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/>
              <a:t>Still have the ability to customize the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1ACCF-A93E-6A4F-8DFF-6AB0AC84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93" y="1704744"/>
            <a:ext cx="3396107" cy="17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8865-7BE0-CB4D-87FB-A8C8B702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6ACD1-67EE-A941-8197-F057E37E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57" y="974438"/>
            <a:ext cx="5654684" cy="36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1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Starters = High-velocity development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5"/>
            <a:ext cx="4182534" cy="1706245"/>
          </a:xfrm>
        </p:spPr>
        <p:txBody>
          <a:bodyPr>
            <a:normAutofit/>
          </a:bodyPr>
          <a:lstStyle/>
          <a:p>
            <a:r>
              <a:rPr lang="en-US" sz="1400" dirty="0"/>
              <a:t>Curated dependencies</a:t>
            </a:r>
          </a:p>
          <a:p>
            <a:r>
              <a:rPr lang="en-US" sz="1400" dirty="0"/>
              <a:t>Building blocks for software development with opinionated configuration that you can tune for your own purposes</a:t>
            </a:r>
          </a:p>
          <a:p>
            <a:pPr lvl="1"/>
            <a:endParaRPr lang="en-US" sz="1000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E10AF01E-3509-BF42-AF53-701A99FC2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02" y="1108075"/>
            <a:ext cx="3744514" cy="328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31337</TotalTime>
  <Words>700</Words>
  <Application>Microsoft Macintosh PowerPoint</Application>
  <PresentationFormat>On-screen Show (16:9)</PresentationFormat>
  <Paragraphs>74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Helvetica Neue</vt:lpstr>
      <vt:lpstr>Lucida Grande</vt:lpstr>
      <vt:lpstr>Noto Symbol</vt:lpstr>
      <vt:lpstr>Verdana</vt:lpstr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Startup</vt:lpstr>
      <vt:lpstr>Packaging of Applications</vt:lpstr>
      <vt:lpstr>Packaging of Applications</vt:lpstr>
      <vt:lpstr>Starters = High-velocity development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Christopher A Phillipson</cp:lastModifiedBy>
  <cp:revision>282</cp:revision>
  <dcterms:created xsi:type="dcterms:W3CDTF">2015-10-05T21:15:00Z</dcterms:created>
  <dcterms:modified xsi:type="dcterms:W3CDTF">2019-02-15T15:47:38Z</dcterms:modified>
  <cp:category/>
</cp:coreProperties>
</file>